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62" r:id="rId2"/>
    <p:sldId id="283" r:id="rId3"/>
    <p:sldId id="300" r:id="rId4"/>
    <p:sldId id="287" r:id="rId5"/>
    <p:sldId id="299" r:id="rId6"/>
    <p:sldId id="285" r:id="rId7"/>
    <p:sldId id="303" r:id="rId8"/>
    <p:sldId id="307" r:id="rId9"/>
    <p:sldId id="302" r:id="rId10"/>
    <p:sldId id="308" r:id="rId11"/>
  </p:sldIdLst>
  <p:sldSz cx="9144000" cy="5143500" type="screen16x9"/>
  <p:notesSz cx="70866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2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B1AB"/>
    <a:srgbClr val="FF7C2C"/>
    <a:srgbClr val="2F5597"/>
    <a:srgbClr val="C5F5F7"/>
    <a:srgbClr val="A7E7E6"/>
    <a:srgbClr val="292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32" autoAdjust="0"/>
    <p:restoredTop sz="94703"/>
  </p:normalViewPr>
  <p:slideViewPr>
    <p:cSldViewPr snapToGrid="0">
      <p:cViewPr>
        <p:scale>
          <a:sx n="280" d="100"/>
          <a:sy n="280" d="100"/>
        </p:scale>
        <p:origin x="336" y="96"/>
      </p:cViewPr>
      <p:guideLst>
        <p:guide orient="horz" pos="1452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-44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1502" cy="470551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3494" y="0"/>
            <a:ext cx="3071502" cy="470551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r">
              <a:defRPr sz="1200"/>
            </a:lvl1pPr>
          </a:lstStyle>
          <a:p>
            <a:fld id="{6D559F23-6F2B-F14F-86AE-384887F7BD5C}" type="datetimeFigureOut">
              <a:rPr lang="en-US" smtClean="0"/>
              <a:t>5/7/25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1171575"/>
            <a:ext cx="5622925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5" rIns="92290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302" y="4510244"/>
            <a:ext cx="5667996" cy="3690781"/>
          </a:xfrm>
          <a:prstGeom prst="rect">
            <a:avLst/>
          </a:prstGeom>
        </p:spPr>
        <p:txBody>
          <a:bodyPr vert="horz" lIns="92290" tIns="46145" rIns="92290" bIns="461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050"/>
            <a:ext cx="3071502" cy="470551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3494" y="8902050"/>
            <a:ext cx="3071502" cy="470551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r">
              <a:defRPr sz="1200"/>
            </a:lvl1pPr>
          </a:lstStyle>
          <a:p>
            <a:fld id="{C02D260D-4DB6-C948-BE97-CE5B66247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D260D-4DB6-C948-BE97-CE5B66247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8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8000">
              <a:schemeClr val="accent1">
                <a:lumMod val="5000"/>
                <a:lumOff val="95000"/>
              </a:schemeClr>
            </a:gs>
            <a:gs pos="0">
              <a:srgbClr val="A7E7E6">
                <a:alpha val="58777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09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4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3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0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3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4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2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51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0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0">
              <a:srgbClr val="A7E7E6">
                <a:alpha val="54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0E92E-01E1-8F47-B4FA-BB75D00DF77B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16EEF-6744-9849-9F00-F1A251D80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9DF85-C708-EA77-B150-015FC2F680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-62246" y="4588866"/>
            <a:ext cx="9206246" cy="56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BA9013-F885-4FFD-FC87-40A6054267A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F042C48-5BE9-0459-813E-DD24E1500E56}"/>
              </a:ext>
            </a:extLst>
          </p:cNvPr>
          <p:cNvSpPr/>
          <p:nvPr/>
        </p:nvSpPr>
        <p:spPr>
          <a:xfrm>
            <a:off x="2485997" y="766179"/>
            <a:ext cx="4172006" cy="280984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A262EF-E733-33D7-C14C-66992C33C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13946" y="911603"/>
            <a:ext cx="3797749" cy="2502663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5F1CBF-D0A7-E102-C080-0C8724C8BF7A}"/>
              </a:ext>
            </a:extLst>
          </p:cNvPr>
          <p:cNvSpPr txBox="1"/>
          <p:nvPr/>
        </p:nvSpPr>
        <p:spPr>
          <a:xfrm>
            <a:off x="0" y="38705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none" strike="noStrike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2025 Snapshot</a:t>
            </a:r>
            <a:endParaRPr lang="en-US" sz="4400" b="1" dirty="0">
              <a:solidFill>
                <a:srgbClr val="00206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5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2E1D17CE-B446-DD06-AA4B-310268AA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957" y="433885"/>
            <a:ext cx="3946086" cy="3742330"/>
          </a:xfrm>
          <a:prstGeom prst="rect">
            <a:avLst/>
          </a:prstGeom>
        </p:spPr>
      </p:pic>
      <p:pic>
        <p:nvPicPr>
          <p:cNvPr id="5" name="Picture 4" descr="A shopping cart full of food&#10;&#10;AI-generated content may be incorrect.">
            <a:extLst>
              <a:ext uri="{FF2B5EF4-FFF2-40B4-BE49-F238E27FC236}">
                <a16:creationId xmlns:a16="http://schemas.microsoft.com/office/drawing/2014/main" id="{C30ABDD5-05A3-ADBE-FE66-5C218FFCA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12" y="269961"/>
            <a:ext cx="3282775" cy="40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75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C303B-4F73-8C6F-79B9-7DB9B75E5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384806"/>
            <a:ext cx="3803649" cy="3840488"/>
          </a:xfrm>
          <a:prstGeom prst="rect">
            <a:avLst/>
          </a:prstGeom>
          <a:ln w="34925">
            <a:solidFill>
              <a:srgbClr val="04B1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E37761-9442-FFFF-532C-3BF79C9024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51986" y="384806"/>
            <a:ext cx="2612028" cy="3840488"/>
          </a:xfrm>
          <a:prstGeom prst="rect">
            <a:avLst/>
          </a:prstGeom>
          <a:ln w="31750">
            <a:solidFill>
              <a:srgbClr val="04B1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05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A1600-D2BC-AA56-510E-A50F7B3F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roduct&#10;&#10;AI-generated content may be incorrect.">
            <a:extLst>
              <a:ext uri="{FF2B5EF4-FFF2-40B4-BE49-F238E27FC236}">
                <a16:creationId xmlns:a16="http://schemas.microsoft.com/office/drawing/2014/main" id="{6265DD39-7CDD-7BBC-4F3B-81FE69F8C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429" y="517602"/>
            <a:ext cx="3601142" cy="3574895"/>
          </a:xfrm>
          <a:prstGeom prst="rect">
            <a:avLst/>
          </a:prstGeom>
          <a:ln w="31750">
            <a:solidFill>
              <a:srgbClr val="04B1AB"/>
            </a:solidFill>
          </a:ln>
        </p:spPr>
      </p:pic>
    </p:spTree>
    <p:extLst>
      <p:ext uri="{BB962C8B-B14F-4D97-AF65-F5344CB8AC3E}">
        <p14:creationId xmlns:p14="http://schemas.microsoft.com/office/powerpoint/2010/main" val="904865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66EDD-2CEF-D0B3-3F55-4873BCEB3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005C12-2C44-C478-3221-389A9359DB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b="-138"/>
          <a:stretch/>
        </p:blipFill>
        <p:spPr>
          <a:xfrm>
            <a:off x="4731337" y="860297"/>
            <a:ext cx="4253326" cy="2889504"/>
          </a:xfrm>
          <a:prstGeom prst="rect">
            <a:avLst/>
          </a:prstGeom>
          <a:ln w="25400">
            <a:solidFill>
              <a:srgbClr val="04B1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hort- Food City Friday National Store Brands Month.mp4">
            <a:hlinkClick r:id="" action="ppaction://media"/>
            <a:extLst>
              <a:ext uri="{FF2B5EF4-FFF2-40B4-BE49-F238E27FC236}">
                <a16:creationId xmlns:a16="http://schemas.microsoft.com/office/drawing/2014/main" id="{31A8A9E6-F328-5D22-D80F-7ECE18DED7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-24" b="-24"/>
          <a:stretch/>
        </p:blipFill>
        <p:spPr>
          <a:xfrm>
            <a:off x="464458" y="1280432"/>
            <a:ext cx="3643084" cy="20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7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7499E-BB26-9EE1-3A94-622FAC750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502F46-4B6C-BB71-4630-E9298792D2FB}"/>
              </a:ext>
            </a:extLst>
          </p:cNvPr>
          <p:cNvSpPr/>
          <p:nvPr/>
        </p:nvSpPr>
        <p:spPr>
          <a:xfrm>
            <a:off x="2925302" y="280291"/>
            <a:ext cx="3012282" cy="4010110"/>
          </a:xfrm>
          <a:prstGeom prst="rect">
            <a:avLst/>
          </a:prstGeom>
          <a:ln>
            <a:noFill/>
          </a:ln>
          <a:effectLst>
            <a:outerShdw blurRad="50800" dist="6448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23F6B91-C6FE-76C2-2E38-EED7F2B8E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102690"/>
              </p:ext>
            </p:extLst>
          </p:nvPr>
        </p:nvGraphicFramePr>
        <p:xfrm>
          <a:off x="2925302" y="299995"/>
          <a:ext cx="3012282" cy="4010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2845" imgH="7911013" progId="Word.Document.12">
                  <p:embed/>
                </p:oleObj>
              </mc:Choice>
              <mc:Fallback>
                <p:oleObj name="Document" r:id="rId2" imgW="5942845" imgH="7911013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23F6B91-C6FE-76C2-2E38-EED7F2B8E7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25302" y="299995"/>
                        <a:ext cx="3012282" cy="401011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0">
                        <a:solidFill>
                          <a:srgbClr val="04B1AB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239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2BDB0-02F5-34EC-17CA-3BDC3DA7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3E562-05D7-5558-A667-9617BC38B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54349" y="400515"/>
            <a:ext cx="3407302" cy="3809070"/>
          </a:xfrm>
          <a:prstGeom prst="rect">
            <a:avLst/>
          </a:prstGeom>
          <a:ln w="28575">
            <a:solidFill>
              <a:srgbClr val="04B1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1E867-E4DA-7854-7F3F-0D4C7B6F1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2348" y="435467"/>
            <a:ext cx="3407304" cy="3774118"/>
          </a:xfrm>
          <a:prstGeom prst="rect">
            <a:avLst/>
          </a:prstGeom>
          <a:ln w="28575">
            <a:solidFill>
              <a:srgbClr val="04B1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103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4134A-0D8B-0753-F6B5-EE9A4463F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C9FD0C-61D2-03CC-5D81-FEA6CF2D968E}"/>
              </a:ext>
            </a:extLst>
          </p:cNvPr>
          <p:cNvSpPr txBox="1"/>
          <p:nvPr/>
        </p:nvSpPr>
        <p:spPr>
          <a:xfrm>
            <a:off x="4822666" y="1648420"/>
            <a:ext cx="380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9E511-2C5A-6F7D-2705-C4864815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67" y="420958"/>
            <a:ext cx="3426066" cy="3768183"/>
          </a:xfrm>
          <a:prstGeom prst="rect">
            <a:avLst/>
          </a:prstGeom>
          <a:ln w="31750">
            <a:solidFill>
              <a:srgbClr val="04B1AB"/>
            </a:solidFill>
          </a:ln>
        </p:spPr>
      </p:pic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07045309-DB91-3E1A-DDF1-4E698071E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301" y="272580"/>
            <a:ext cx="2482142" cy="4064939"/>
          </a:xfrm>
          <a:prstGeom prst="rect">
            <a:avLst/>
          </a:prstGeom>
          <a:noFill/>
          <a:ln w="31750">
            <a:solidFill>
              <a:srgbClr val="04B1AB"/>
            </a:solidFill>
          </a:ln>
        </p:spPr>
      </p:pic>
    </p:spTree>
    <p:extLst>
      <p:ext uri="{BB962C8B-B14F-4D97-AF65-F5344CB8AC3E}">
        <p14:creationId xmlns:p14="http://schemas.microsoft.com/office/powerpoint/2010/main" val="1322531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5723A-F76E-B217-848A-E60A06582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F7975D-E159-1289-29C7-FF9E8410C0BC}"/>
              </a:ext>
            </a:extLst>
          </p:cNvPr>
          <p:cNvSpPr txBox="1"/>
          <p:nvPr/>
        </p:nvSpPr>
        <p:spPr>
          <a:xfrm>
            <a:off x="4822666" y="1648420"/>
            <a:ext cx="380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2" name="60b6ee011fa541a9a8d9860f99adf33a (2)">
            <a:hlinkClick r:id="" action="ppaction://media"/>
            <a:extLst>
              <a:ext uri="{FF2B5EF4-FFF2-40B4-BE49-F238E27FC236}">
                <a16:creationId xmlns:a16="http://schemas.microsoft.com/office/drawing/2014/main" id="{0BD6BBF2-738E-CCC5-7878-F049EEF99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9371" y="1116497"/>
            <a:ext cx="4166944" cy="2377105"/>
          </a:xfrm>
          <a:prstGeom prst="rect">
            <a:avLst/>
          </a:prstGeom>
          <a:ln w="28575">
            <a:solidFill>
              <a:srgbClr val="04B1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E403D72D-716A-0807-DC56-117428375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21" y="926018"/>
            <a:ext cx="3339210" cy="2758064"/>
          </a:xfrm>
          <a:prstGeom prst="rect">
            <a:avLst/>
          </a:prstGeom>
          <a:ln w="25400">
            <a:solidFill>
              <a:srgbClr val="04B1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49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391E-5C33-3FB5-154E-A6B55AB03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0DE152-DBF1-B073-18C0-04CF495B37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4970" y="398259"/>
            <a:ext cx="2402060" cy="3813581"/>
          </a:xfrm>
          <a:prstGeom prst="rect">
            <a:avLst/>
          </a:prstGeom>
          <a:ln w="25400">
            <a:solidFill>
              <a:srgbClr val="04B1AB"/>
            </a:solidFill>
          </a:ln>
        </p:spPr>
      </p:pic>
      <p:pic>
        <p:nvPicPr>
          <p:cNvPr id="4" name="Picture 3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0D228A56-311D-8E3F-1024-5BA2E2766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670" y="447560"/>
            <a:ext cx="3132660" cy="3714979"/>
          </a:xfrm>
          <a:prstGeom prst="rect">
            <a:avLst/>
          </a:prstGeom>
          <a:ln w="25400">
            <a:solidFill>
              <a:srgbClr val="04B1AB"/>
            </a:solidFill>
          </a:ln>
        </p:spPr>
      </p:pic>
    </p:spTree>
    <p:extLst>
      <p:ext uri="{BB962C8B-B14F-4D97-AF65-F5344CB8AC3E}">
        <p14:creationId xmlns:p14="http://schemas.microsoft.com/office/powerpoint/2010/main" val="2879432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1574</TotalTime>
  <Words>3</Words>
  <Application>Microsoft Macintosh PowerPoint</Application>
  <PresentationFormat>On-screen Show (16:9)</PresentationFormat>
  <Paragraphs>2</Paragraphs>
  <Slides>10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Helvetica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Protomei</dc:creator>
  <cp:lastModifiedBy>Christopher Targia</cp:lastModifiedBy>
  <cp:revision>128</cp:revision>
  <cp:lastPrinted>2024-08-06T12:43:54Z</cp:lastPrinted>
  <dcterms:created xsi:type="dcterms:W3CDTF">2024-05-06T12:31:53Z</dcterms:created>
  <dcterms:modified xsi:type="dcterms:W3CDTF">2025-05-07T16:59:29Z</dcterms:modified>
</cp:coreProperties>
</file>